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671C"/>
    <a:srgbClr val="8D4139"/>
    <a:srgbClr val="622C28"/>
    <a:srgbClr val="A44A44"/>
    <a:srgbClr val="FFFFFF"/>
    <a:srgbClr val="FFC936"/>
    <a:srgbClr val="FFDE41"/>
    <a:srgbClr val="CA9313"/>
    <a:srgbClr val="6BAB3F"/>
    <a:srgbClr val="EDB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>
        <p:scale>
          <a:sx n="74" d="100"/>
          <a:sy n="74" d="100"/>
        </p:scale>
        <p:origin x="9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29E3B-20DC-AF45-9308-31122CC32599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5B486-9782-B645-A281-CD0B993C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5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5B486-9782-B645-A281-CD0B993C3C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9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2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6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5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0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DA78-A7B7-BE4F-9575-9D3A6B2D462E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1039E-3F89-6745-A257-9B0FA3F77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3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24" Type="http://schemas.openxmlformats.org/officeDocument/2006/relationships/image" Target="../media/image21.tiff"/><Relationship Id="rId5" Type="http://schemas.openxmlformats.org/officeDocument/2006/relationships/image" Target="../media/image3.tiff"/><Relationship Id="rId15" Type="http://schemas.openxmlformats.org/officeDocument/2006/relationships/image" Target="../media/image13.png"/><Relationship Id="rId23" Type="http://schemas.openxmlformats.org/officeDocument/2006/relationships/image" Target="../media/image20.tif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1099AB-79AD-0846-83F6-5B402AC6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0275" y="1425229"/>
            <a:ext cx="1498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4157D-1399-9942-B2E6-4B1C55B1E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85184" y="-1239999"/>
            <a:ext cx="33909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052D7-E1E4-2142-A046-F199337E1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66927" y="637226"/>
            <a:ext cx="32131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9F2E4-559E-A040-8B26-73B3D8016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11255" y="2601885"/>
            <a:ext cx="38100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207CD-17B8-C449-8FA6-A08B9D000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71847" y="5999123"/>
            <a:ext cx="2451100" cy="82550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4FC134-509A-304E-8767-B9B1DB4B6638}"/>
              </a:ext>
            </a:extLst>
          </p:cNvPr>
          <p:cNvGrpSpPr/>
          <p:nvPr/>
        </p:nvGrpSpPr>
        <p:grpSpPr>
          <a:xfrm>
            <a:off x="-863409" y="-268146"/>
            <a:ext cx="12194314" cy="8271627"/>
            <a:chOff x="-863409" y="-268146"/>
            <a:chExt cx="12194314" cy="82716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98D672-A7E4-6145-B23D-D1414298EBDB}"/>
                </a:ext>
              </a:extLst>
            </p:cNvPr>
            <p:cNvSpPr/>
            <p:nvPr/>
          </p:nvSpPr>
          <p:spPr>
            <a:xfrm>
              <a:off x="-337855" y="-268146"/>
              <a:ext cx="9531233" cy="8271627"/>
            </a:xfrm>
            <a:prstGeom prst="rect">
              <a:avLst/>
            </a:prstGeom>
            <a:gradFill flip="none" rotWithShape="1">
              <a:gsLst>
                <a:gs pos="8000">
                  <a:schemeClr val="bg1">
                    <a:alpha val="39000"/>
                  </a:schemeClr>
                </a:gs>
                <a:gs pos="100000">
                  <a:srgbClr val="FFC9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5BF2EB-8FD5-FD44-84DE-39B5D44A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0472" y="1598599"/>
              <a:ext cx="9297782" cy="5143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44807E-3707-414E-A8B3-5638B323C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1608"/>
            <a:stretch/>
          </p:blipFill>
          <p:spPr>
            <a:xfrm>
              <a:off x="4962" y="3298712"/>
              <a:ext cx="9144000" cy="351771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2BDE1A-9B28-4D4C-A3AD-823304F77D59}"/>
                </a:ext>
              </a:extLst>
            </p:cNvPr>
            <p:cNvGrpSpPr/>
            <p:nvPr/>
          </p:nvGrpSpPr>
          <p:grpSpPr>
            <a:xfrm>
              <a:off x="-152008" y="3409504"/>
              <a:ext cx="9232446" cy="3783692"/>
              <a:chOff x="-138855" y="3152786"/>
              <a:chExt cx="9232446" cy="3783692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AAB94D5-BA9B-F64D-94C0-34447041DF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-138855" y="3699671"/>
                <a:ext cx="688514" cy="322011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EDE80AA-2E44-A747-9C7F-10E90854B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2856347" y="4366318"/>
                <a:ext cx="1001508" cy="253204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72C37A6-DC2B-0C4D-A4C8-5EDF227FE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4046673" y="3903372"/>
                <a:ext cx="745262" cy="299385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D2A806E-4E2E-C745-ACD3-B4ADD239D7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4810890" y="4631029"/>
                <a:ext cx="1001508" cy="228103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D74F6C0-1440-F646-B335-2B058FF145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5589443" y="4150820"/>
                <a:ext cx="1001508" cy="273663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2C46ADE-EFA1-1D4A-9DEA-4E8B0DB3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8092083" y="3927118"/>
                <a:ext cx="1001508" cy="299385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27E8981-E0A1-AD45-9A52-57A5533FD7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23185" t="30704" r="65863" b="1"/>
              <a:stretch/>
            </p:blipFill>
            <p:spPr>
              <a:xfrm>
                <a:off x="1724227" y="3942622"/>
                <a:ext cx="1001508" cy="299385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54D353E-B04F-9C41-A73A-D20171E4D4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l="85594" t="42705" b="1"/>
              <a:stretch/>
            </p:blipFill>
            <p:spPr>
              <a:xfrm>
                <a:off x="741061" y="3376353"/>
                <a:ext cx="808300" cy="352201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2CB0AF1-E21C-604E-B4DC-84FEE883F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</a:blip>
              <a:srcRect t="27793" r="88231"/>
              <a:stretch/>
            </p:blipFill>
            <p:spPr>
              <a:xfrm>
                <a:off x="6782353" y="3152786"/>
                <a:ext cx="1076125" cy="3713966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3F06886-645A-4A41-9CE8-5420C3227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27793"/>
            <a:stretch/>
          </p:blipFill>
          <p:spPr>
            <a:xfrm>
              <a:off x="-183860" y="3665509"/>
              <a:ext cx="9144000" cy="37139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77D4D1-0CF0-E648-94E2-B2455EA09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61681"/>
            <a:stretch/>
          </p:blipFill>
          <p:spPr>
            <a:xfrm>
              <a:off x="-128305" y="-83531"/>
              <a:ext cx="9144000" cy="19709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CE2399-6F05-5C46-A40D-DC50F979E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9631" r="7988" b="25796"/>
            <a:stretch/>
          </p:blipFill>
          <p:spPr>
            <a:xfrm>
              <a:off x="5370277" y="386536"/>
              <a:ext cx="1402279" cy="1381086"/>
            </a:xfrm>
            <a:prstGeom prst="rect">
              <a:avLst/>
            </a:prstGeom>
          </p:spPr>
        </p:pic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7581CD4-54C0-6C4C-8E19-1606A5EDCEFA}"/>
                </a:ext>
              </a:extLst>
            </p:cNvPr>
            <p:cNvSpPr/>
            <p:nvPr/>
          </p:nvSpPr>
          <p:spPr>
            <a:xfrm flipH="1">
              <a:off x="-863409" y="4723509"/>
              <a:ext cx="12194314" cy="1780222"/>
            </a:xfrm>
            <a:custGeom>
              <a:avLst/>
              <a:gdLst>
                <a:gd name="connsiteX0" fmla="*/ 581305 w 10340640"/>
                <a:gd name="connsiteY0" fmla="*/ 510497 h 1780222"/>
                <a:gd name="connsiteX1" fmla="*/ 1899742 w 10340640"/>
                <a:gd name="connsiteY1" fmla="*/ 850739 h 1780222"/>
                <a:gd name="connsiteX2" fmla="*/ 3260709 w 10340640"/>
                <a:gd name="connsiteY2" fmla="*/ 935799 h 1780222"/>
                <a:gd name="connsiteX3" fmla="*/ 4600412 w 10340640"/>
                <a:gd name="connsiteY3" fmla="*/ 659353 h 1780222"/>
                <a:gd name="connsiteX4" fmla="*/ 5536077 w 10340640"/>
                <a:gd name="connsiteY4" fmla="*/ 744413 h 1780222"/>
                <a:gd name="connsiteX5" fmla="*/ 6407946 w 10340640"/>
                <a:gd name="connsiteY5" fmla="*/ 850739 h 1780222"/>
                <a:gd name="connsiteX6" fmla="*/ 6897044 w 10340640"/>
                <a:gd name="connsiteY6" fmla="*/ 382906 h 1780222"/>
                <a:gd name="connsiteX7" fmla="*/ 7194756 w 10340640"/>
                <a:gd name="connsiteY7" fmla="*/ 127725 h 1780222"/>
                <a:gd name="connsiteX8" fmla="*/ 7620058 w 10340640"/>
                <a:gd name="connsiteY8" fmla="*/ 134 h 1780222"/>
                <a:gd name="connsiteX9" fmla="*/ 8236746 w 10340640"/>
                <a:gd name="connsiteY9" fmla="*/ 148990 h 1780222"/>
                <a:gd name="connsiteX10" fmla="*/ 8959760 w 10340640"/>
                <a:gd name="connsiteY10" fmla="*/ 574292 h 1780222"/>
                <a:gd name="connsiteX11" fmla="*/ 9427593 w 10340640"/>
                <a:gd name="connsiteY11" fmla="*/ 531762 h 1780222"/>
                <a:gd name="connsiteX12" fmla="*/ 10065546 w 10340640"/>
                <a:gd name="connsiteY12" fmla="*/ 340376 h 1780222"/>
                <a:gd name="connsiteX13" fmla="*/ 10235667 w 10340640"/>
                <a:gd name="connsiteY13" fmla="*/ 680618 h 1780222"/>
                <a:gd name="connsiteX14" fmla="*/ 10108077 w 10340640"/>
                <a:gd name="connsiteY14" fmla="*/ 1573753 h 1780222"/>
                <a:gd name="connsiteX15" fmla="*/ 7662588 w 10340640"/>
                <a:gd name="connsiteY15" fmla="*/ 1765139 h 1780222"/>
                <a:gd name="connsiteX16" fmla="*/ 2133658 w 10340640"/>
                <a:gd name="connsiteY16" fmla="*/ 1743874 h 1780222"/>
                <a:gd name="connsiteX17" fmla="*/ 177267 w 10340640"/>
                <a:gd name="connsiteY17" fmla="*/ 1552488 h 1780222"/>
                <a:gd name="connsiteX18" fmla="*/ 134737 w 10340640"/>
                <a:gd name="connsiteY18" fmla="*/ 786943 h 1780222"/>
                <a:gd name="connsiteX19" fmla="*/ 581305 w 10340640"/>
                <a:gd name="connsiteY19" fmla="*/ 510497 h 1780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40640" h="1780222">
                  <a:moveTo>
                    <a:pt x="581305" y="510497"/>
                  </a:moveTo>
                  <a:cubicBezTo>
                    <a:pt x="875472" y="521130"/>
                    <a:pt x="1453175" y="779855"/>
                    <a:pt x="1899742" y="850739"/>
                  </a:cubicBezTo>
                  <a:cubicBezTo>
                    <a:pt x="2346309" y="921623"/>
                    <a:pt x="2810597" y="967697"/>
                    <a:pt x="3260709" y="935799"/>
                  </a:cubicBezTo>
                  <a:cubicBezTo>
                    <a:pt x="3710821" y="903901"/>
                    <a:pt x="4221184" y="691251"/>
                    <a:pt x="4600412" y="659353"/>
                  </a:cubicBezTo>
                  <a:lnTo>
                    <a:pt x="5536077" y="744413"/>
                  </a:lnTo>
                  <a:cubicBezTo>
                    <a:pt x="5837333" y="776311"/>
                    <a:pt x="6181118" y="910990"/>
                    <a:pt x="6407946" y="850739"/>
                  </a:cubicBezTo>
                  <a:cubicBezTo>
                    <a:pt x="6634774" y="790488"/>
                    <a:pt x="6765909" y="503408"/>
                    <a:pt x="6897044" y="382906"/>
                  </a:cubicBezTo>
                  <a:cubicBezTo>
                    <a:pt x="7028179" y="262404"/>
                    <a:pt x="7074254" y="191520"/>
                    <a:pt x="7194756" y="127725"/>
                  </a:cubicBezTo>
                  <a:cubicBezTo>
                    <a:pt x="7315258" y="63930"/>
                    <a:pt x="7446393" y="-3410"/>
                    <a:pt x="7620058" y="134"/>
                  </a:cubicBezTo>
                  <a:cubicBezTo>
                    <a:pt x="7793723" y="3678"/>
                    <a:pt x="8013462" y="53297"/>
                    <a:pt x="8236746" y="148990"/>
                  </a:cubicBezTo>
                  <a:cubicBezTo>
                    <a:pt x="8460030" y="244683"/>
                    <a:pt x="8761286" y="510497"/>
                    <a:pt x="8959760" y="574292"/>
                  </a:cubicBezTo>
                  <a:cubicBezTo>
                    <a:pt x="9158234" y="638087"/>
                    <a:pt x="9243295" y="570748"/>
                    <a:pt x="9427593" y="531762"/>
                  </a:cubicBezTo>
                  <a:cubicBezTo>
                    <a:pt x="9611891" y="492776"/>
                    <a:pt x="9930867" y="315567"/>
                    <a:pt x="10065546" y="340376"/>
                  </a:cubicBezTo>
                  <a:cubicBezTo>
                    <a:pt x="10200225" y="365185"/>
                    <a:pt x="10228579" y="475055"/>
                    <a:pt x="10235667" y="680618"/>
                  </a:cubicBezTo>
                  <a:cubicBezTo>
                    <a:pt x="10242755" y="886181"/>
                    <a:pt x="10536923" y="1393000"/>
                    <a:pt x="10108077" y="1573753"/>
                  </a:cubicBezTo>
                  <a:cubicBezTo>
                    <a:pt x="9679231" y="1754506"/>
                    <a:pt x="8991658" y="1736786"/>
                    <a:pt x="7662588" y="1765139"/>
                  </a:cubicBezTo>
                  <a:cubicBezTo>
                    <a:pt x="6333518" y="1793492"/>
                    <a:pt x="3381211" y="1779316"/>
                    <a:pt x="2133658" y="1743874"/>
                  </a:cubicBezTo>
                  <a:cubicBezTo>
                    <a:pt x="886105" y="1708432"/>
                    <a:pt x="510420" y="1711976"/>
                    <a:pt x="177267" y="1552488"/>
                  </a:cubicBezTo>
                  <a:cubicBezTo>
                    <a:pt x="-155886" y="1393000"/>
                    <a:pt x="70942" y="960608"/>
                    <a:pt x="134737" y="786943"/>
                  </a:cubicBezTo>
                  <a:cubicBezTo>
                    <a:pt x="198532" y="613278"/>
                    <a:pt x="287138" y="499864"/>
                    <a:pt x="581305" y="510497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216660-BF22-E84C-9BF6-702128E83BDB}"/>
                </a:ext>
              </a:extLst>
            </p:cNvPr>
            <p:cNvSpPr/>
            <p:nvPr/>
          </p:nvSpPr>
          <p:spPr>
            <a:xfrm flipV="1">
              <a:off x="-9797" y="6114904"/>
              <a:ext cx="9144000" cy="1202901"/>
            </a:xfrm>
            <a:prstGeom prst="rect">
              <a:avLst/>
            </a:prstGeom>
            <a:gradFill>
              <a:gsLst>
                <a:gs pos="0">
                  <a:srgbClr val="CA9313"/>
                </a:gs>
                <a:gs pos="100000">
                  <a:srgbClr val="8D4139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85868F9-07CE-7C4F-96A7-A78B7B42F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t="70200"/>
            <a:stretch/>
          </p:blipFill>
          <p:spPr>
            <a:xfrm>
              <a:off x="-197399" y="5717195"/>
              <a:ext cx="9392743" cy="1532757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E50F0E2-3A32-3540-B8BA-E781B36FC205}"/>
              </a:ext>
            </a:extLst>
          </p:cNvPr>
          <p:cNvSpPr/>
          <p:nvPr/>
        </p:nvSpPr>
        <p:spPr>
          <a:xfrm>
            <a:off x="-344827" y="-268147"/>
            <a:ext cx="9717427" cy="712614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118;p25">
            <a:extLst>
              <a:ext uri="{FF2B5EF4-FFF2-40B4-BE49-F238E27FC236}">
                <a16:creationId xmlns:a16="http://schemas.microsoft.com/office/drawing/2014/main" id="{93002A76-2A3E-C24D-B958-AEB1454B1CD3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9703" y="2346938"/>
            <a:ext cx="1271916" cy="45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11C8435-AF06-EF48-8FBF-6BEE0887FE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5846" y="-47982"/>
            <a:ext cx="3975100" cy="39751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2694FB0-5812-DD43-A39E-3B85ABE99B06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903" y="177841"/>
            <a:ext cx="3359927" cy="24665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DE22D55-8CD6-674A-9919-6CA5F8803A33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625" y="322272"/>
            <a:ext cx="2282942" cy="202156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71EE489-9015-2344-B4A3-CB8C88159A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98125" y="1416173"/>
            <a:ext cx="931858" cy="149823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91B3D071-0189-F04B-BFE9-18723F477ABA}"/>
              </a:ext>
            </a:extLst>
          </p:cNvPr>
          <p:cNvSpPr txBox="1"/>
          <p:nvPr/>
        </p:nvSpPr>
        <p:spPr>
          <a:xfrm>
            <a:off x="176903" y="2930913"/>
            <a:ext cx="3603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44A44"/>
                </a:solidFill>
                <a:latin typeface="Avenir Light" panose="020B0402020203020204" pitchFamily="34" charset="77"/>
              </a:rPr>
              <a:t>By Sam </a:t>
            </a:r>
            <a:r>
              <a:rPr lang="en-US" sz="1200" dirty="0" err="1">
                <a:solidFill>
                  <a:srgbClr val="A44A44"/>
                </a:solidFill>
                <a:latin typeface="Avenir Light" panose="020B0402020203020204" pitchFamily="34" charset="77"/>
              </a:rPr>
              <a:t>Chami</a:t>
            </a:r>
            <a:r>
              <a:rPr lang="en-US" sz="1200" dirty="0">
                <a:solidFill>
                  <a:srgbClr val="A44A44"/>
                </a:solidFill>
                <a:latin typeface="Avenir Light" panose="020B0402020203020204" pitchFamily="34" charset="77"/>
              </a:rPr>
              <a:t>, Merci Magallanes, and John Scott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62E0F4-46A3-514E-9CAD-0DD9526EE754}"/>
              </a:ext>
            </a:extLst>
          </p:cNvPr>
          <p:cNvSpPr txBox="1"/>
          <p:nvPr/>
        </p:nvSpPr>
        <p:spPr>
          <a:xfrm>
            <a:off x="327150" y="3281053"/>
            <a:ext cx="343643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671C"/>
                </a:solidFill>
                <a:latin typeface="Comodo Free Vintage" pitchFamily="2" charset="0"/>
              </a:rPr>
              <a:t>Software Used</a:t>
            </a:r>
          </a:p>
          <a:p>
            <a:pPr algn="ctr"/>
            <a:endParaRPr lang="en-US" sz="800" dirty="0">
              <a:solidFill>
                <a:srgbClr val="622C28"/>
              </a:solidFill>
              <a:latin typeface="Comodo Free Vintage" pitchFamily="2" charset="0"/>
            </a:endParaRPr>
          </a:p>
          <a:p>
            <a:pPr algn="just"/>
            <a:r>
              <a:rPr lang="en-US" sz="2100" dirty="0">
                <a:solidFill>
                  <a:srgbClr val="8D4139"/>
                </a:solidFill>
                <a:latin typeface="Avenir Light" panose="020B0402020203020204" pitchFamily="34" charset="77"/>
              </a:rPr>
              <a:t>Tongue and Cheek was created in Unity, using C#. The graphics were made using Adobe Photoshop and Autodesk Sketchbook.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096C7B-4C00-534D-8D9F-FCCB6688E0A7}"/>
              </a:ext>
            </a:extLst>
          </p:cNvPr>
          <p:cNvSpPr/>
          <p:nvPr/>
        </p:nvSpPr>
        <p:spPr>
          <a:xfrm>
            <a:off x="1064334" y="1788867"/>
            <a:ext cx="1818336" cy="75285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140025"/>
              </a:avLst>
            </a:prstTxWarp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CA671C"/>
                </a:solidFill>
                <a:latin typeface="Giddyup Std" panose="03050402040302040404" pitchFamily="66" charset="77"/>
              </a:rPr>
              <a:t>Let’s get Cheeky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D154508D-4DDF-FD49-9719-DAC1BD1DB9AF}"/>
              </a:ext>
            </a:extLst>
          </p:cNvPr>
          <p:cNvSpPr/>
          <p:nvPr/>
        </p:nvSpPr>
        <p:spPr>
          <a:xfrm>
            <a:off x="175274" y="3505602"/>
            <a:ext cx="3652283" cy="3072482"/>
          </a:xfrm>
          <a:custGeom>
            <a:avLst/>
            <a:gdLst>
              <a:gd name="connsiteX0" fmla="*/ 323850 w 3810000"/>
              <a:gd name="connsiteY0" fmla="*/ 0 h 1714500"/>
              <a:gd name="connsiteX1" fmla="*/ 323850 w 3810000"/>
              <a:gd name="connsiteY1" fmla="*/ 0 h 1714500"/>
              <a:gd name="connsiteX2" fmla="*/ 0 w 3810000"/>
              <a:gd name="connsiteY2" fmla="*/ 0 h 1714500"/>
              <a:gd name="connsiteX3" fmla="*/ 0 w 3810000"/>
              <a:gd name="connsiteY3" fmla="*/ 1714500 h 1714500"/>
              <a:gd name="connsiteX4" fmla="*/ 3810000 w 3810000"/>
              <a:gd name="connsiteY4" fmla="*/ 1714500 h 1714500"/>
              <a:gd name="connsiteX5" fmla="*/ 3810000 w 3810000"/>
              <a:gd name="connsiteY5" fmla="*/ 0 h 1714500"/>
              <a:gd name="connsiteX6" fmla="*/ 3581400 w 3810000"/>
              <a:gd name="connsiteY6" fmla="*/ 0 h 1714500"/>
              <a:gd name="connsiteX7" fmla="*/ 3581400 w 3810000"/>
              <a:gd name="connsiteY7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000" h="1714500">
                <a:moveTo>
                  <a:pt x="323850" y="0"/>
                </a:moveTo>
                <a:lnTo>
                  <a:pt x="323850" y="0"/>
                </a:lnTo>
                <a:lnTo>
                  <a:pt x="0" y="0"/>
                </a:lnTo>
                <a:lnTo>
                  <a:pt x="0" y="1714500"/>
                </a:lnTo>
                <a:lnTo>
                  <a:pt x="3810000" y="1714500"/>
                </a:lnTo>
                <a:lnTo>
                  <a:pt x="3810000" y="0"/>
                </a:lnTo>
                <a:lnTo>
                  <a:pt x="3581400" y="0"/>
                </a:lnTo>
                <a:lnTo>
                  <a:pt x="3581400" y="0"/>
                </a:lnTo>
              </a:path>
            </a:pathLst>
          </a:custGeom>
          <a:noFill/>
          <a:ln w="66675" cap="rnd">
            <a:solidFill>
              <a:srgbClr val="CA6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671C"/>
              </a:solidFill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53DE613-8C66-FE49-A08F-CCB7A38119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724" y="5727230"/>
            <a:ext cx="590022" cy="590022"/>
          </a:xfrm>
          <a:prstGeom prst="rect">
            <a:avLst/>
          </a:prstGeom>
        </p:spPr>
      </p:pic>
      <p:pic>
        <p:nvPicPr>
          <p:cNvPr id="109" name="Google Shape;119;p25" descr="Image result for unity icon">
            <a:extLst>
              <a:ext uri="{FF2B5EF4-FFF2-40B4-BE49-F238E27FC236}">
                <a16:creationId xmlns:a16="http://schemas.microsoft.com/office/drawing/2014/main" id="{74573090-C8B7-5E47-8857-F27B784CE974}"/>
              </a:ext>
            </a:extLst>
          </p:cNvPr>
          <p:cNvPicPr preferRelativeResize="0"/>
          <p:nvPr/>
        </p:nvPicPr>
        <p:blipFill>
          <a:blip r:embed="rId21"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89" b="96889" l="4000" r="96889">
                        <a14:foregroundMark x1="52444" y1="29333" x2="52444" y2="29333"/>
                        <a14:foregroundMark x1="56000" y1="34222" x2="56000" y2="34222"/>
                        <a14:foregroundMark x1="60889" y1="28000" x2="60889" y2="28000"/>
                        <a14:foregroundMark x1="63556" y1="24000" x2="63556" y2="24000"/>
                        <a14:foregroundMark x1="65333" y1="23111" x2="65333" y2="23111"/>
                        <a14:foregroundMark x1="56444" y1="25333" x2="56444" y2="25333"/>
                        <a14:foregroundMark x1="45778" y1="28444" x2="45778" y2="28444"/>
                        <a14:foregroundMark x1="42222" y1="32000" x2="40444" y2="34222"/>
                        <a14:foregroundMark x1="34222" y1="39111" x2="34222" y2="39111"/>
                        <a14:foregroundMark x1="31111" y1="41778" x2="31111" y2="41778"/>
                        <a14:foregroundMark x1="24889" y1="44889" x2="24889" y2="44889"/>
                        <a14:foregroundMark x1="73778" y1="43556" x2="73778" y2="43556"/>
                        <a14:foregroundMark x1="78667" y1="37333" x2="80889" y2="49778"/>
                        <a14:foregroundMark x1="83556" y1="56000" x2="80000" y2="65778"/>
                        <a14:foregroundMark x1="76000" y1="34222" x2="77333" y2="30222"/>
                        <a14:foregroundMark x1="26222" y1="57778" x2="50667" y2="57778"/>
                        <a14:foregroundMark x1="53333" y1="57333" x2="56889" y2="7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722" y="5633392"/>
            <a:ext cx="735628" cy="74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E6A990C-683B-9B4E-8AFE-69343BF45A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41153" y="5626868"/>
            <a:ext cx="700178" cy="7524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D60108E-4A65-5F4C-83AC-054215C835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89942" y="5708536"/>
            <a:ext cx="624196" cy="608716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14983C4F-497E-E746-A362-8D9045B674E3}"/>
              </a:ext>
            </a:extLst>
          </p:cNvPr>
          <p:cNvSpPr txBox="1"/>
          <p:nvPr/>
        </p:nvSpPr>
        <p:spPr>
          <a:xfrm>
            <a:off x="4406912" y="3668485"/>
            <a:ext cx="434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671C"/>
                </a:solidFill>
                <a:latin typeface="Comodo Free Vintage" pitchFamily="2" charset="0"/>
              </a:rPr>
              <a:t>Purpose of Tongue and Cheek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5AE3FDD-60B6-774E-83B2-99198CCD2BCA}"/>
              </a:ext>
            </a:extLst>
          </p:cNvPr>
          <p:cNvSpPr txBox="1"/>
          <p:nvPr/>
        </p:nvSpPr>
        <p:spPr>
          <a:xfrm>
            <a:off x="4275511" y="4414691"/>
            <a:ext cx="4458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8D4139"/>
                </a:solidFill>
                <a:latin typeface="Avenir Light" panose="020B0402020203020204" pitchFamily="34" charset="77"/>
              </a:rPr>
              <a:t>We created Tongue and Cheek as a fun, final interdisciplinary challenge since it includes other areas of game creation aside from programming. We also wanted to create a scalable game whose graphics and levels/content could be expanded upon.</a:t>
            </a: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83E0188B-5BDF-1F4E-A0FB-34A0D7B50388}"/>
              </a:ext>
            </a:extLst>
          </p:cNvPr>
          <p:cNvSpPr/>
          <p:nvPr/>
        </p:nvSpPr>
        <p:spPr>
          <a:xfrm>
            <a:off x="4092509" y="346874"/>
            <a:ext cx="4874516" cy="3212852"/>
          </a:xfrm>
          <a:custGeom>
            <a:avLst/>
            <a:gdLst>
              <a:gd name="connsiteX0" fmla="*/ 323850 w 3810000"/>
              <a:gd name="connsiteY0" fmla="*/ 0 h 1714500"/>
              <a:gd name="connsiteX1" fmla="*/ 323850 w 3810000"/>
              <a:gd name="connsiteY1" fmla="*/ 0 h 1714500"/>
              <a:gd name="connsiteX2" fmla="*/ 0 w 3810000"/>
              <a:gd name="connsiteY2" fmla="*/ 0 h 1714500"/>
              <a:gd name="connsiteX3" fmla="*/ 0 w 3810000"/>
              <a:gd name="connsiteY3" fmla="*/ 1714500 h 1714500"/>
              <a:gd name="connsiteX4" fmla="*/ 3810000 w 3810000"/>
              <a:gd name="connsiteY4" fmla="*/ 1714500 h 1714500"/>
              <a:gd name="connsiteX5" fmla="*/ 3810000 w 3810000"/>
              <a:gd name="connsiteY5" fmla="*/ 0 h 1714500"/>
              <a:gd name="connsiteX6" fmla="*/ 3581400 w 3810000"/>
              <a:gd name="connsiteY6" fmla="*/ 0 h 1714500"/>
              <a:gd name="connsiteX7" fmla="*/ 3581400 w 3810000"/>
              <a:gd name="connsiteY7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000" h="1714500">
                <a:moveTo>
                  <a:pt x="323850" y="0"/>
                </a:moveTo>
                <a:lnTo>
                  <a:pt x="323850" y="0"/>
                </a:lnTo>
                <a:lnTo>
                  <a:pt x="0" y="0"/>
                </a:lnTo>
                <a:lnTo>
                  <a:pt x="0" y="1714500"/>
                </a:lnTo>
                <a:lnTo>
                  <a:pt x="3810000" y="1714500"/>
                </a:lnTo>
                <a:lnTo>
                  <a:pt x="3810000" y="0"/>
                </a:lnTo>
                <a:lnTo>
                  <a:pt x="3581400" y="0"/>
                </a:lnTo>
                <a:lnTo>
                  <a:pt x="3581400" y="0"/>
                </a:lnTo>
              </a:path>
            </a:pathLst>
          </a:custGeom>
          <a:noFill/>
          <a:ln w="66675" cap="rnd">
            <a:solidFill>
              <a:srgbClr val="CA6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671C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CA87666-9112-904C-88A7-E8DDB41A0CEC}"/>
              </a:ext>
            </a:extLst>
          </p:cNvPr>
          <p:cNvSpPr txBox="1"/>
          <p:nvPr/>
        </p:nvSpPr>
        <p:spPr>
          <a:xfrm>
            <a:off x="4171697" y="61608"/>
            <a:ext cx="4744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A671C"/>
                </a:solidFill>
                <a:latin typeface="Comodo Free Vintage" pitchFamily="2" charset="0"/>
              </a:rPr>
              <a:t>What is tongue and cheek?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E9451F3-2CEE-5646-B6AE-D2597215EEC4}"/>
              </a:ext>
            </a:extLst>
          </p:cNvPr>
          <p:cNvSpPr txBox="1"/>
          <p:nvPr/>
        </p:nvSpPr>
        <p:spPr>
          <a:xfrm>
            <a:off x="4278810" y="879942"/>
            <a:ext cx="4544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8D4139"/>
                </a:solidFill>
                <a:latin typeface="Avenir Light" panose="020B0402020203020204" pitchFamily="34" charset="77"/>
              </a:rPr>
              <a:t>Inspired by </a:t>
            </a:r>
            <a:r>
              <a:rPr lang="en-US" i="1" dirty="0">
                <a:solidFill>
                  <a:srgbClr val="8D4139"/>
                </a:solidFill>
                <a:latin typeface="Avenir Light" panose="020B0402020203020204" pitchFamily="34" charset="77"/>
              </a:rPr>
              <a:t>QWOP</a:t>
            </a:r>
            <a:r>
              <a:rPr lang="en-US" dirty="0">
                <a:solidFill>
                  <a:srgbClr val="8D4139"/>
                </a:solidFill>
                <a:latin typeface="Avenir Light" panose="020B0402020203020204" pitchFamily="34" charset="77"/>
              </a:rPr>
              <a:t> and </a:t>
            </a:r>
            <a:r>
              <a:rPr lang="en-US" i="1" dirty="0">
                <a:solidFill>
                  <a:srgbClr val="8D4139"/>
                </a:solidFill>
                <a:latin typeface="Avenir Light" panose="020B0402020203020204" pitchFamily="34" charset="77"/>
              </a:rPr>
              <a:t>Getting Over It</a:t>
            </a:r>
            <a:r>
              <a:rPr lang="en-US" dirty="0">
                <a:solidFill>
                  <a:srgbClr val="8D4139"/>
                </a:solidFill>
                <a:latin typeface="Avenir Light" panose="020B0402020203020204" pitchFamily="34" charset="77"/>
              </a:rPr>
              <a:t>, Tongue and Cheek is a 2D side-scrolling game where the user plays as Cheek, a potato cowboy. Using only its tongue to move around the level and avoid obstacles, Cheek just wants to get back home. </a:t>
            </a:r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A9DE9BC9-2432-CF40-BEC4-13F5E3BC65C1}"/>
              </a:ext>
            </a:extLst>
          </p:cNvPr>
          <p:cNvSpPr/>
          <p:nvPr/>
        </p:nvSpPr>
        <p:spPr>
          <a:xfrm>
            <a:off x="4086485" y="3904953"/>
            <a:ext cx="4929187" cy="2678732"/>
          </a:xfrm>
          <a:custGeom>
            <a:avLst/>
            <a:gdLst>
              <a:gd name="connsiteX0" fmla="*/ 300037 w 4929187"/>
              <a:gd name="connsiteY0" fmla="*/ 0 h 2228850"/>
              <a:gd name="connsiteX1" fmla="*/ 0 w 4929187"/>
              <a:gd name="connsiteY1" fmla="*/ 0 h 2228850"/>
              <a:gd name="connsiteX2" fmla="*/ 0 w 4929187"/>
              <a:gd name="connsiteY2" fmla="*/ 2228850 h 2228850"/>
              <a:gd name="connsiteX3" fmla="*/ 4929187 w 4929187"/>
              <a:gd name="connsiteY3" fmla="*/ 2228850 h 2228850"/>
              <a:gd name="connsiteX4" fmla="*/ 4929187 w 4929187"/>
              <a:gd name="connsiteY4" fmla="*/ 0 h 2228850"/>
              <a:gd name="connsiteX5" fmla="*/ 4657725 w 4929187"/>
              <a:gd name="connsiteY5" fmla="*/ 0 h 2228850"/>
              <a:gd name="connsiteX6" fmla="*/ 4657725 w 4929187"/>
              <a:gd name="connsiteY6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9187" h="2228850">
                <a:moveTo>
                  <a:pt x="300037" y="0"/>
                </a:moveTo>
                <a:lnTo>
                  <a:pt x="0" y="0"/>
                </a:lnTo>
                <a:lnTo>
                  <a:pt x="0" y="2228850"/>
                </a:lnTo>
                <a:lnTo>
                  <a:pt x="4929187" y="2228850"/>
                </a:lnTo>
                <a:lnTo>
                  <a:pt x="4929187" y="0"/>
                </a:lnTo>
                <a:lnTo>
                  <a:pt x="4657725" y="0"/>
                </a:lnTo>
                <a:lnTo>
                  <a:pt x="4657725" y="0"/>
                </a:lnTo>
              </a:path>
            </a:pathLst>
          </a:custGeom>
          <a:noFill/>
          <a:ln w="66675" cap="rnd">
            <a:solidFill>
              <a:srgbClr val="CA6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2D4AC5-BFC6-904D-9A78-7349729F99E9}"/>
              </a:ext>
            </a:extLst>
          </p:cNvPr>
          <p:cNvSpPr/>
          <p:nvPr/>
        </p:nvSpPr>
        <p:spPr>
          <a:xfrm>
            <a:off x="5126833" y="3454044"/>
            <a:ext cx="3833307" cy="103877"/>
          </a:xfrm>
          <a:prstGeom prst="rect">
            <a:avLst/>
          </a:prstGeom>
          <a:solidFill>
            <a:srgbClr val="CA6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CD2DB8D3-9327-EC48-8C5A-F6DC77349602}"/>
              </a:ext>
            </a:extLst>
          </p:cNvPr>
          <p:cNvSpPr/>
          <p:nvPr/>
        </p:nvSpPr>
        <p:spPr>
          <a:xfrm>
            <a:off x="4081043" y="3274964"/>
            <a:ext cx="4883085" cy="269080"/>
          </a:xfrm>
          <a:custGeom>
            <a:avLst/>
            <a:gdLst>
              <a:gd name="connsiteX0" fmla="*/ 0 w 4883085"/>
              <a:gd name="connsiteY0" fmla="*/ 269080 h 269080"/>
              <a:gd name="connsiteX1" fmla="*/ 1159497 w 4883085"/>
              <a:gd name="connsiteY1" fmla="*/ 5129 h 269080"/>
              <a:gd name="connsiteX2" fmla="*/ 2347274 w 4883085"/>
              <a:gd name="connsiteY2" fmla="*/ 89970 h 269080"/>
              <a:gd name="connsiteX3" fmla="*/ 3280528 w 4883085"/>
              <a:gd name="connsiteY3" fmla="*/ 33410 h 269080"/>
              <a:gd name="connsiteX4" fmla="*/ 3836709 w 4883085"/>
              <a:gd name="connsiteY4" fmla="*/ 146531 h 269080"/>
              <a:gd name="connsiteX5" fmla="*/ 4506012 w 4883085"/>
              <a:gd name="connsiteY5" fmla="*/ 127678 h 269080"/>
              <a:gd name="connsiteX6" fmla="*/ 4883085 w 4883085"/>
              <a:gd name="connsiteY6" fmla="*/ 221946 h 26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3085" h="269080">
                <a:moveTo>
                  <a:pt x="0" y="269080"/>
                </a:moveTo>
                <a:cubicBezTo>
                  <a:pt x="384142" y="152030"/>
                  <a:pt x="768285" y="34981"/>
                  <a:pt x="1159497" y="5129"/>
                </a:cubicBezTo>
                <a:cubicBezTo>
                  <a:pt x="1550709" y="-24723"/>
                  <a:pt x="1993769" y="85257"/>
                  <a:pt x="2347274" y="89970"/>
                </a:cubicBezTo>
                <a:cubicBezTo>
                  <a:pt x="2700779" y="94683"/>
                  <a:pt x="3032289" y="23983"/>
                  <a:pt x="3280528" y="33410"/>
                </a:cubicBezTo>
                <a:cubicBezTo>
                  <a:pt x="3528767" y="42837"/>
                  <a:pt x="3632462" y="130820"/>
                  <a:pt x="3836709" y="146531"/>
                </a:cubicBezTo>
                <a:cubicBezTo>
                  <a:pt x="4040956" y="162242"/>
                  <a:pt x="4331616" y="115109"/>
                  <a:pt x="4506012" y="127678"/>
                </a:cubicBezTo>
                <a:cubicBezTo>
                  <a:pt x="4680408" y="140247"/>
                  <a:pt x="4781746" y="181096"/>
                  <a:pt x="4883085" y="221946"/>
                </a:cubicBezTo>
              </a:path>
            </a:pathLst>
          </a:custGeom>
          <a:solidFill>
            <a:srgbClr val="CA6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9F55E7C-150E-7C49-84EC-5109A3A4DA2C}"/>
              </a:ext>
            </a:extLst>
          </p:cNvPr>
          <p:cNvGrpSpPr/>
          <p:nvPr/>
        </p:nvGrpSpPr>
        <p:grpSpPr>
          <a:xfrm rot="336524" flipH="1">
            <a:off x="8156495" y="2933829"/>
            <a:ext cx="311872" cy="521490"/>
            <a:chOff x="1915064" y="2432649"/>
            <a:chExt cx="2104848" cy="3519576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55BE9B4E-D427-1040-924D-F345CC70B91B}"/>
                </a:ext>
              </a:extLst>
            </p:cNvPr>
            <p:cNvSpPr/>
            <p:nvPr/>
          </p:nvSpPr>
          <p:spPr>
            <a:xfrm>
              <a:off x="2311879" y="2432649"/>
              <a:ext cx="966159" cy="2208362"/>
            </a:xfrm>
            <a:prstGeom prst="roundRect">
              <a:avLst>
                <a:gd name="adj" fmla="val 50000"/>
              </a:avLst>
            </a:pr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8513FD3-2A3E-F54D-BC30-C6B7F1521A6E}"/>
                </a:ext>
              </a:extLst>
            </p:cNvPr>
            <p:cNvGrpSpPr/>
            <p:nvPr/>
          </p:nvGrpSpPr>
          <p:grpSpPr>
            <a:xfrm>
              <a:off x="2380891" y="3381554"/>
              <a:ext cx="1639021" cy="1420484"/>
              <a:chOff x="2311877" y="3065252"/>
              <a:chExt cx="1639021" cy="1420484"/>
            </a:xfrm>
          </p:grpSpPr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E6B9E58C-91D7-F449-829C-63E0278EA45E}"/>
                  </a:ext>
                </a:extLst>
              </p:cNvPr>
              <p:cNvSpPr/>
              <p:nvPr/>
            </p:nvSpPr>
            <p:spPr>
              <a:xfrm rot="5400000">
                <a:off x="2872594" y="3407434"/>
                <a:ext cx="517585" cy="1639020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ounded Rectangle 130">
                <a:extLst>
                  <a:ext uri="{FF2B5EF4-FFF2-40B4-BE49-F238E27FC236}">
                    <a16:creationId xmlns:a16="http://schemas.microsoft.com/office/drawing/2014/main" id="{16FC448A-0641-7B42-880E-34B01DD73EEB}"/>
                  </a:ext>
                </a:extLst>
              </p:cNvPr>
              <p:cNvSpPr/>
              <p:nvPr/>
            </p:nvSpPr>
            <p:spPr>
              <a:xfrm>
                <a:off x="3450566" y="3065252"/>
                <a:ext cx="500332" cy="1420484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E120CFCD-F087-4946-80DF-30CD297CB520}"/>
                </a:ext>
              </a:extLst>
            </p:cNvPr>
            <p:cNvSpPr/>
            <p:nvPr/>
          </p:nvSpPr>
          <p:spPr>
            <a:xfrm>
              <a:off x="2311879" y="3381554"/>
              <a:ext cx="966159" cy="2570671"/>
            </a:xfrm>
            <a:prstGeom prst="roundRect">
              <a:avLst>
                <a:gd name="adj" fmla="val 50000"/>
              </a:avLst>
            </a:pr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1EFC338-DE50-9C4B-9F3E-4FB6FBE95033}"/>
                </a:ext>
              </a:extLst>
            </p:cNvPr>
            <p:cNvGrpSpPr/>
            <p:nvPr/>
          </p:nvGrpSpPr>
          <p:grpSpPr>
            <a:xfrm flipH="1">
              <a:off x="1915064" y="3088258"/>
              <a:ext cx="684141" cy="707366"/>
              <a:chOff x="2311877" y="3065252"/>
              <a:chExt cx="1639021" cy="1420484"/>
            </a:xfrm>
          </p:grpSpPr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94C867A1-BC77-FB43-9D6A-BB075509250F}"/>
                  </a:ext>
                </a:extLst>
              </p:cNvPr>
              <p:cNvSpPr/>
              <p:nvPr/>
            </p:nvSpPr>
            <p:spPr>
              <a:xfrm rot="5400000">
                <a:off x="2872594" y="3407434"/>
                <a:ext cx="517585" cy="1639020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7142087A-2B1F-5141-96F9-2CE941EB76B1}"/>
                  </a:ext>
                </a:extLst>
              </p:cNvPr>
              <p:cNvSpPr/>
              <p:nvPr/>
            </p:nvSpPr>
            <p:spPr>
              <a:xfrm>
                <a:off x="3450566" y="3065252"/>
                <a:ext cx="500332" cy="1420484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BE95C57-937E-E949-B889-5A8A388FE08A}"/>
              </a:ext>
            </a:extLst>
          </p:cNvPr>
          <p:cNvGrpSpPr/>
          <p:nvPr/>
        </p:nvGrpSpPr>
        <p:grpSpPr>
          <a:xfrm rot="21263476">
            <a:off x="5146964" y="2876818"/>
            <a:ext cx="311872" cy="521490"/>
            <a:chOff x="1915064" y="2432649"/>
            <a:chExt cx="2104848" cy="3519576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F00D7BD0-55A9-024F-8004-7CA76A57FDB7}"/>
                </a:ext>
              </a:extLst>
            </p:cNvPr>
            <p:cNvSpPr/>
            <p:nvPr/>
          </p:nvSpPr>
          <p:spPr>
            <a:xfrm>
              <a:off x="2311879" y="2432649"/>
              <a:ext cx="966159" cy="2208362"/>
            </a:xfrm>
            <a:prstGeom prst="roundRect">
              <a:avLst>
                <a:gd name="adj" fmla="val 50000"/>
              </a:avLst>
            </a:pr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306C90D-5C45-D640-A8B0-14717A80B2E0}"/>
                </a:ext>
              </a:extLst>
            </p:cNvPr>
            <p:cNvGrpSpPr/>
            <p:nvPr/>
          </p:nvGrpSpPr>
          <p:grpSpPr>
            <a:xfrm>
              <a:off x="2380891" y="3381554"/>
              <a:ext cx="1639021" cy="1420484"/>
              <a:chOff x="2311877" y="3065252"/>
              <a:chExt cx="1639021" cy="1420484"/>
            </a:xfrm>
          </p:grpSpPr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5EE82FC2-2508-A546-BC53-3AB9FC2E3EAA}"/>
                  </a:ext>
                </a:extLst>
              </p:cNvPr>
              <p:cNvSpPr/>
              <p:nvPr/>
            </p:nvSpPr>
            <p:spPr>
              <a:xfrm rot="5400000">
                <a:off x="2872594" y="3407434"/>
                <a:ext cx="517585" cy="1639020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ounded Rectangle 148">
                <a:extLst>
                  <a:ext uri="{FF2B5EF4-FFF2-40B4-BE49-F238E27FC236}">
                    <a16:creationId xmlns:a16="http://schemas.microsoft.com/office/drawing/2014/main" id="{773CA9BF-0110-C346-A9F3-D03B074337D9}"/>
                  </a:ext>
                </a:extLst>
              </p:cNvPr>
              <p:cNvSpPr/>
              <p:nvPr/>
            </p:nvSpPr>
            <p:spPr>
              <a:xfrm>
                <a:off x="3450566" y="3065252"/>
                <a:ext cx="500332" cy="1420484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2D3829FB-EC4F-504A-8258-B16944F48DFC}"/>
                </a:ext>
              </a:extLst>
            </p:cNvPr>
            <p:cNvSpPr/>
            <p:nvPr/>
          </p:nvSpPr>
          <p:spPr>
            <a:xfrm>
              <a:off x="2311879" y="3381554"/>
              <a:ext cx="966159" cy="2570671"/>
            </a:xfrm>
            <a:prstGeom prst="roundRect">
              <a:avLst>
                <a:gd name="adj" fmla="val 50000"/>
              </a:avLst>
            </a:pr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F868D50-C377-8C41-8859-9A3E85DFB49A}"/>
                </a:ext>
              </a:extLst>
            </p:cNvPr>
            <p:cNvGrpSpPr/>
            <p:nvPr/>
          </p:nvGrpSpPr>
          <p:grpSpPr>
            <a:xfrm flipH="1">
              <a:off x="1915064" y="3088258"/>
              <a:ext cx="684141" cy="707366"/>
              <a:chOff x="2311877" y="3065252"/>
              <a:chExt cx="1639021" cy="1420484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D4B20D34-BF90-B743-9D3E-A52BC8E33288}"/>
                  </a:ext>
                </a:extLst>
              </p:cNvPr>
              <p:cNvSpPr/>
              <p:nvPr/>
            </p:nvSpPr>
            <p:spPr>
              <a:xfrm rot="5400000">
                <a:off x="2872594" y="3407434"/>
                <a:ext cx="517585" cy="1639020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FA82972E-B9FF-9C4A-BF1B-7FAB1A1602C6}"/>
                  </a:ext>
                </a:extLst>
              </p:cNvPr>
              <p:cNvSpPr/>
              <p:nvPr/>
            </p:nvSpPr>
            <p:spPr>
              <a:xfrm>
                <a:off x="3450566" y="3065252"/>
                <a:ext cx="500332" cy="1420484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4D2348A-485E-A94D-8330-4808C348C5A9}"/>
              </a:ext>
            </a:extLst>
          </p:cNvPr>
          <p:cNvGrpSpPr/>
          <p:nvPr/>
        </p:nvGrpSpPr>
        <p:grpSpPr>
          <a:xfrm>
            <a:off x="6207018" y="3123724"/>
            <a:ext cx="847090" cy="364078"/>
            <a:chOff x="4928097" y="3589855"/>
            <a:chExt cx="3093167" cy="1329440"/>
          </a:xfrm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CE50A98B-DE8D-6147-BBEC-45E22371BF5C}"/>
                </a:ext>
              </a:extLst>
            </p:cNvPr>
            <p:cNvSpPr/>
            <p:nvPr/>
          </p:nvSpPr>
          <p:spPr>
            <a:xfrm>
              <a:off x="4928097" y="4225632"/>
              <a:ext cx="1561331" cy="693663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5267AC57-28E1-7E4E-BD28-8C869F0A545E}"/>
                </a:ext>
              </a:extLst>
            </p:cNvPr>
            <p:cNvSpPr/>
            <p:nvPr/>
          </p:nvSpPr>
          <p:spPr>
            <a:xfrm rot="1636516">
              <a:off x="5071393" y="3994548"/>
              <a:ext cx="1477511" cy="502443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31B3EBAB-20ED-E243-9916-39082B6797FA}"/>
                </a:ext>
              </a:extLst>
            </p:cNvPr>
            <p:cNvSpPr/>
            <p:nvPr/>
          </p:nvSpPr>
          <p:spPr>
            <a:xfrm rot="1305894">
              <a:off x="6459933" y="4225631"/>
              <a:ext cx="1561331" cy="693663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25984A7-E32C-5B41-BF5F-8C81193A502B}"/>
                </a:ext>
              </a:extLst>
            </p:cNvPr>
            <p:cNvSpPr/>
            <p:nvPr/>
          </p:nvSpPr>
          <p:spPr>
            <a:xfrm rot="20712001">
              <a:off x="6260313" y="4043223"/>
              <a:ext cx="1561331" cy="405091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12BDAA0-B01E-104D-8735-183ED7ED074E}"/>
                </a:ext>
              </a:extLst>
            </p:cNvPr>
            <p:cNvSpPr/>
            <p:nvPr/>
          </p:nvSpPr>
          <p:spPr>
            <a:xfrm rot="3928258">
              <a:off x="5530492" y="3866923"/>
              <a:ext cx="1121305" cy="567169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351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FAB271-F442-A948-9042-F3B5831420A4}"/>
              </a:ext>
            </a:extLst>
          </p:cNvPr>
          <p:cNvGrpSpPr/>
          <p:nvPr/>
        </p:nvGrpSpPr>
        <p:grpSpPr>
          <a:xfrm>
            <a:off x="1915064" y="2432649"/>
            <a:ext cx="2104848" cy="3519576"/>
            <a:chOff x="1915064" y="2432649"/>
            <a:chExt cx="2104848" cy="351957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6387F6A-E3E6-9542-AA31-F072889C9A93}"/>
                </a:ext>
              </a:extLst>
            </p:cNvPr>
            <p:cNvSpPr/>
            <p:nvPr/>
          </p:nvSpPr>
          <p:spPr>
            <a:xfrm>
              <a:off x="2311879" y="2432649"/>
              <a:ext cx="966159" cy="2208362"/>
            </a:xfrm>
            <a:prstGeom prst="roundRect">
              <a:avLst>
                <a:gd name="adj" fmla="val 50000"/>
              </a:avLst>
            </a:pr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8F0100-A16B-194F-A698-9E6C02465B6E}"/>
                </a:ext>
              </a:extLst>
            </p:cNvPr>
            <p:cNvGrpSpPr/>
            <p:nvPr/>
          </p:nvGrpSpPr>
          <p:grpSpPr>
            <a:xfrm>
              <a:off x="2380891" y="3381554"/>
              <a:ext cx="1639021" cy="1420484"/>
              <a:chOff x="2311877" y="3065252"/>
              <a:chExt cx="1639021" cy="1420484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667FDF7-9A8E-5245-946F-68B5AB197978}"/>
                  </a:ext>
                </a:extLst>
              </p:cNvPr>
              <p:cNvSpPr/>
              <p:nvPr/>
            </p:nvSpPr>
            <p:spPr>
              <a:xfrm rot="5400000">
                <a:off x="2872594" y="3407434"/>
                <a:ext cx="517585" cy="1639020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9554C59-309F-6242-8BA6-AB69FB1398A9}"/>
                  </a:ext>
                </a:extLst>
              </p:cNvPr>
              <p:cNvSpPr/>
              <p:nvPr/>
            </p:nvSpPr>
            <p:spPr>
              <a:xfrm>
                <a:off x="3450566" y="3065252"/>
                <a:ext cx="500332" cy="1420484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6776A92-18E3-FD49-9691-76D9AD5465B7}"/>
                </a:ext>
              </a:extLst>
            </p:cNvPr>
            <p:cNvSpPr/>
            <p:nvPr/>
          </p:nvSpPr>
          <p:spPr>
            <a:xfrm>
              <a:off x="2311879" y="3381554"/>
              <a:ext cx="966159" cy="2570671"/>
            </a:xfrm>
            <a:prstGeom prst="roundRect">
              <a:avLst>
                <a:gd name="adj" fmla="val 50000"/>
              </a:avLst>
            </a:pr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A8C5B2-753B-EC49-A34A-CE4755234F35}"/>
                </a:ext>
              </a:extLst>
            </p:cNvPr>
            <p:cNvGrpSpPr/>
            <p:nvPr/>
          </p:nvGrpSpPr>
          <p:grpSpPr>
            <a:xfrm flipH="1">
              <a:off x="1915064" y="3088258"/>
              <a:ext cx="684141" cy="707366"/>
              <a:chOff x="2311877" y="3065252"/>
              <a:chExt cx="1639021" cy="142048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37B729D-9645-2444-B9AA-1F3B7543E8AB}"/>
                  </a:ext>
                </a:extLst>
              </p:cNvPr>
              <p:cNvSpPr/>
              <p:nvPr/>
            </p:nvSpPr>
            <p:spPr>
              <a:xfrm rot="5400000">
                <a:off x="2872594" y="3407434"/>
                <a:ext cx="517585" cy="1639020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1194A7A-366E-6248-9110-1EABD93D9384}"/>
                  </a:ext>
                </a:extLst>
              </p:cNvPr>
              <p:cNvSpPr/>
              <p:nvPr/>
            </p:nvSpPr>
            <p:spPr>
              <a:xfrm>
                <a:off x="3450566" y="3065252"/>
                <a:ext cx="500332" cy="1420484"/>
              </a:xfrm>
              <a:prstGeom prst="roundRect">
                <a:avLst>
                  <a:gd name="adj" fmla="val 50000"/>
                </a:avLst>
              </a:prstGeom>
              <a:solidFill>
                <a:srgbClr val="CA67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CCBB40-2921-CC45-9815-0D805ECE33C0}"/>
              </a:ext>
            </a:extLst>
          </p:cNvPr>
          <p:cNvGrpSpPr/>
          <p:nvPr/>
        </p:nvGrpSpPr>
        <p:grpSpPr>
          <a:xfrm>
            <a:off x="4928097" y="3589855"/>
            <a:ext cx="3093167" cy="1329440"/>
            <a:chOff x="4928097" y="3589855"/>
            <a:chExt cx="3093167" cy="132944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953D0C-96EB-3B42-BEB6-9F553BD0D200}"/>
                </a:ext>
              </a:extLst>
            </p:cNvPr>
            <p:cNvSpPr/>
            <p:nvPr/>
          </p:nvSpPr>
          <p:spPr>
            <a:xfrm>
              <a:off x="4928097" y="4225632"/>
              <a:ext cx="1561331" cy="693663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0B1C55D-DE5F-104D-800C-754FD5CB3B9D}"/>
                </a:ext>
              </a:extLst>
            </p:cNvPr>
            <p:cNvSpPr/>
            <p:nvPr/>
          </p:nvSpPr>
          <p:spPr>
            <a:xfrm rot="1636516">
              <a:off x="5071393" y="3994548"/>
              <a:ext cx="1477511" cy="502443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91727D3-3332-9B43-9225-EF3C7BED93D1}"/>
                </a:ext>
              </a:extLst>
            </p:cNvPr>
            <p:cNvSpPr/>
            <p:nvPr/>
          </p:nvSpPr>
          <p:spPr>
            <a:xfrm rot="1305894">
              <a:off x="6459933" y="4225631"/>
              <a:ext cx="1561331" cy="693663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38CA0BA-8A69-B245-8AF1-8BD0FE165361}"/>
                </a:ext>
              </a:extLst>
            </p:cNvPr>
            <p:cNvSpPr/>
            <p:nvPr/>
          </p:nvSpPr>
          <p:spPr>
            <a:xfrm rot="20712001">
              <a:off x="6260313" y="4043223"/>
              <a:ext cx="1561331" cy="405091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C4BA5E5-8BC6-F44E-BB7E-C1A6763FF2E1}"/>
                </a:ext>
              </a:extLst>
            </p:cNvPr>
            <p:cNvSpPr/>
            <p:nvPr/>
          </p:nvSpPr>
          <p:spPr>
            <a:xfrm rot="3928258">
              <a:off x="5530492" y="3866923"/>
              <a:ext cx="1121305" cy="567169"/>
            </a:xfrm>
            <a:custGeom>
              <a:avLst/>
              <a:gdLst>
                <a:gd name="connsiteX0" fmla="*/ 23465 w 1561331"/>
                <a:gd name="connsiteY0" fmla="*/ 691425 h 693663"/>
                <a:gd name="connsiteX1" fmla="*/ 661820 w 1561331"/>
                <a:gd name="connsiteY1" fmla="*/ 191093 h 693663"/>
                <a:gd name="connsiteX2" fmla="*/ 1541714 w 1561331"/>
                <a:gd name="connsiteY2" fmla="*/ 380874 h 693663"/>
                <a:gd name="connsiteX3" fmla="*/ 1231163 w 1561331"/>
                <a:gd name="connsiteY3" fmla="*/ 139334 h 693663"/>
                <a:gd name="connsiteX4" fmla="*/ 748084 w 1561331"/>
                <a:gd name="connsiteY4" fmla="*/ 1311 h 693663"/>
                <a:gd name="connsiteX5" fmla="*/ 420280 w 1561331"/>
                <a:gd name="connsiteY5" fmla="*/ 87576 h 693663"/>
                <a:gd name="connsiteX6" fmla="*/ 161488 w 1561331"/>
                <a:gd name="connsiteY6" fmla="*/ 363621 h 693663"/>
                <a:gd name="connsiteX7" fmla="*/ 23465 w 1561331"/>
                <a:gd name="connsiteY7" fmla="*/ 691425 h 6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331" h="693663">
                  <a:moveTo>
                    <a:pt x="23465" y="691425"/>
                  </a:moveTo>
                  <a:cubicBezTo>
                    <a:pt x="106854" y="662670"/>
                    <a:pt x="408779" y="242851"/>
                    <a:pt x="661820" y="191093"/>
                  </a:cubicBezTo>
                  <a:cubicBezTo>
                    <a:pt x="914861" y="139335"/>
                    <a:pt x="1446823" y="389501"/>
                    <a:pt x="1541714" y="380874"/>
                  </a:cubicBezTo>
                  <a:cubicBezTo>
                    <a:pt x="1636605" y="372247"/>
                    <a:pt x="1363435" y="202594"/>
                    <a:pt x="1231163" y="139334"/>
                  </a:cubicBezTo>
                  <a:cubicBezTo>
                    <a:pt x="1098891" y="76074"/>
                    <a:pt x="883231" y="9937"/>
                    <a:pt x="748084" y="1311"/>
                  </a:cubicBezTo>
                  <a:cubicBezTo>
                    <a:pt x="612937" y="-7315"/>
                    <a:pt x="518046" y="27191"/>
                    <a:pt x="420280" y="87576"/>
                  </a:cubicBezTo>
                  <a:cubicBezTo>
                    <a:pt x="322514" y="147961"/>
                    <a:pt x="221873" y="262979"/>
                    <a:pt x="161488" y="363621"/>
                  </a:cubicBezTo>
                  <a:cubicBezTo>
                    <a:pt x="101103" y="464262"/>
                    <a:pt x="-59924" y="720180"/>
                    <a:pt x="23465" y="691425"/>
                  </a:cubicBezTo>
                  <a:close/>
                </a:path>
              </a:pathLst>
            </a:custGeom>
            <a:solidFill>
              <a:srgbClr val="CA6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399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</TotalTime>
  <Words>140</Words>
  <Application>Microsoft Macintosh PowerPoint</Application>
  <PresentationFormat>On-screen Show (4:3)</PresentationFormat>
  <Paragraphs>10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Avenir Light</vt:lpstr>
      <vt:lpstr>Calibri</vt:lpstr>
      <vt:lpstr>Calibri Light</vt:lpstr>
      <vt:lpstr>Comodo Free Vintage</vt:lpstr>
      <vt:lpstr>Giddyup Std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Tongue and Cheek Poster</dc:title>
  <dc:creator>M Magallanes</dc:creator>
  <cp:lastModifiedBy>M Magallanes</cp:lastModifiedBy>
  <cp:revision>29</cp:revision>
  <dcterms:created xsi:type="dcterms:W3CDTF">2019-04-26T16:17:06Z</dcterms:created>
  <dcterms:modified xsi:type="dcterms:W3CDTF">2019-04-26T23:38:38Z</dcterms:modified>
</cp:coreProperties>
</file>